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NvidiaAoHTraining/blob/master/ABAP%20on%20HANA/Day%2020/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a:t>
            </a:r>
            <a:r>
              <a:rPr lang="en-US" sz="1800" dirty="0" smtClean="0">
                <a:solidFill>
                  <a:schemeClr val="bg1"/>
                </a:solidFill>
              </a:rPr>
              <a:t> 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9435</TotalTime>
  <Words>584</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2021-11-18T17:22:05Z</dcterms:modified>
</cp:coreProperties>
</file>